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ecoah.org.mx/informes-de-avances-de-gestion-financier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oah.org.mx/informes-de-avances-de-gestion-financier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4191420" y="193205"/>
            <a:ext cx="4297980" cy="1443085"/>
            <a:chOff x="7820286" y="994753"/>
            <a:chExt cx="4297980" cy="1443085"/>
          </a:xfrm>
        </p:grpSpPr>
        <p:sp>
          <p:nvSpPr>
            <p:cNvPr id="32" name="Rectángulo 31"/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" name="CuadroTexto 10"/>
          <p:cNvSpPr txBox="1"/>
          <p:nvPr/>
        </p:nvSpPr>
        <p:spPr>
          <a:xfrm>
            <a:off x="516829" y="2570717"/>
            <a:ext cx="7349183" cy="333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/>
              <a:t>El Instituto Electoral de Coahuila pone a su disposición el enlace a través del cual podrá acceder a la información detallada de su estado financiero, así como al uso y manejo de su presupuesto, según lo establece el artículo 31, fracción III de la Ley de Acceso a la Información Pública para el Estado de Coahuila de Zaragoza:</a:t>
            </a:r>
          </a:p>
          <a:p>
            <a:pPr algn="just">
              <a:lnSpc>
                <a:spcPct val="200000"/>
              </a:lnSpc>
            </a:pPr>
            <a:r>
              <a:rPr lang="es-MX" dirty="0">
                <a:hlinkClick r:id="rId3"/>
              </a:rPr>
              <a:t>informes de avances de </a:t>
            </a:r>
            <a:r>
              <a:rPr lang="es-MX" dirty="0" err="1">
                <a:hlinkClick r:id="rId3"/>
              </a:rPr>
              <a:t>gestion</a:t>
            </a:r>
            <a:r>
              <a:rPr lang="es-MX" dirty="0">
                <a:hlinkClick r:id="rId3"/>
              </a:rPr>
              <a:t> financiera – Instituto Electoral de Coahuila</a:t>
            </a:r>
            <a:endParaRPr lang="es-MX" dirty="0"/>
          </a:p>
        </p:txBody>
      </p:sp>
      <p:sp>
        <p:nvSpPr>
          <p:cNvPr id="12" name="Rectángulo 11"/>
          <p:cNvSpPr/>
          <p:nvPr/>
        </p:nvSpPr>
        <p:spPr>
          <a:xfrm>
            <a:off x="2278923" y="1831277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Artículo 31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III</a:t>
            </a:r>
          </a:p>
          <a:p>
            <a:pPr algn="ctr"/>
            <a:r>
              <a:rPr lang="es-MX" sz="2000" dirty="0">
                <a:latin typeface="Arial Rounded MT Bold" panose="020F0704030504030204" pitchFamily="34" charset="0"/>
              </a:rPr>
              <a:t>La información detallada sobre su estado financiero.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E10EC50-EFB0-7679-D590-F1FA47D40E8A}"/>
              </a:ext>
            </a:extLst>
          </p:cNvPr>
          <p:cNvSpPr/>
          <p:nvPr/>
        </p:nvSpPr>
        <p:spPr>
          <a:xfrm>
            <a:off x="4191420" y="578702"/>
            <a:ext cx="1749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30 de abril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Artículo 31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III</a:t>
            </a:r>
          </a:p>
          <a:p>
            <a:pPr algn="ctr"/>
            <a:r>
              <a:rPr lang="es-MX" sz="2000" dirty="0">
                <a:latin typeface="Arial Rounded MT Bold" panose="020F0704030504030204" pitchFamily="34" charset="0"/>
              </a:rPr>
              <a:t>La información detallada sobre su estado financiero.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6D48C059-7EA6-BFE4-A81A-FD068695B637}"/>
              </a:ext>
            </a:extLst>
          </p:cNvPr>
          <p:cNvSpPr txBox="1">
            <a:spLocks/>
          </p:cNvSpPr>
          <p:nvPr/>
        </p:nvSpPr>
        <p:spPr>
          <a:xfrm>
            <a:off x="353425" y="621930"/>
            <a:ext cx="7289579" cy="56141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pone a su disposición la información detallada sobre los Estados Financieros de los ejercicios 2019, 2020, 2021, 2022, 2023 y 2024 mediante el siguiente vinculo electrónico </a:t>
            </a:r>
          </a:p>
          <a:p>
            <a:pPr algn="just">
              <a:lnSpc>
                <a:spcPct val="200000"/>
              </a:lnSpc>
            </a:pPr>
            <a:r>
              <a:rPr lang="es-MX" dirty="0">
                <a:hlinkClick r:id="rId4"/>
              </a:rPr>
              <a:t>informes de avances de </a:t>
            </a:r>
            <a:r>
              <a:rPr lang="es-MX" dirty="0" err="1">
                <a:hlinkClick r:id="rId4"/>
              </a:rPr>
              <a:t>gestion</a:t>
            </a:r>
            <a:r>
              <a:rPr lang="es-MX" dirty="0">
                <a:hlinkClick r:id="rId4"/>
              </a:rPr>
              <a:t> financiera – Instituto Electoral de Coahuila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4054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263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142</cp:revision>
  <cp:lastPrinted>2016-02-08T17:12:47Z</cp:lastPrinted>
  <dcterms:created xsi:type="dcterms:W3CDTF">2016-01-18T17:46:42Z</dcterms:created>
  <dcterms:modified xsi:type="dcterms:W3CDTF">2025-05-05T18:59:59Z</dcterms:modified>
</cp:coreProperties>
</file>